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77" r:id="rId6"/>
    <p:sldId id="261" r:id="rId7"/>
    <p:sldId id="265" r:id="rId8"/>
    <p:sldId id="279" r:id="rId9"/>
    <p:sldId id="278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6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23927"/>
            <a:ext cx="9289032" cy="1066130"/>
          </a:xfrm>
        </p:spPr>
        <p:txBody>
          <a:bodyPr>
            <a:no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«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развитие мелкой моторики</a:t>
            </a:r>
            <a:b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</a:b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через прописи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»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1508" name="Picture 4" descr="&amp;Zcy;&amp;Acy;&amp;Gcy;&amp;Acy;&amp;Dcy;&amp;Kcy;&amp;Icy; &amp;Ncy;&amp;Acy; &amp;Bcy;&amp;Ucy;&amp;Kcy;&amp;Vcy;&amp;Ucy; &amp;Icy; - &amp;Zcy;&amp;Acy;&amp;Gcy;&amp;Acy;&amp;Dcy;&amp;Kcy;&amp;Icy; - &amp;Dcy;&amp;IEcy;&amp;Tcy;&amp;Scy;&amp;Kcy;&amp;Icy;&amp;Jcy; &amp;Fcy;&amp;Ocy;&amp;Lcy;&amp;SOFTcy;&amp;Kcy;&amp;Lcy;&amp;Ocy;&amp;Rcy; - &amp;Kcy;&amp;acy;&amp;tcy;&amp;acy;&amp;lcy;&amp;ocy;&amp;gcy; &amp;scy;&amp;tcy;&amp;acy;&amp;tcy;&amp;iecy;&amp;jcy; - &amp;Mcy;&amp;Acy;&amp;Lcy;&amp;IEcy;&amp;Ncy;&amp;SOFTcy;&amp;Kcy;&amp;Acy;&amp;YAcy; &amp;Scy;&amp;Tcy;&amp;Rcy;&amp;Acy;&amp;N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3356992"/>
            <a:ext cx="883133" cy="792088"/>
          </a:xfrm>
          <a:prstGeom prst="rect">
            <a:avLst/>
          </a:prstGeom>
          <a:noFill/>
        </p:spPr>
      </p:pic>
      <p:pic>
        <p:nvPicPr>
          <p:cNvPr id="5" name="Picture 4" descr="&amp;Zcy;&amp;Acy;&amp;Gcy;&amp;Acy;&amp;Dcy;&amp;Kcy;&amp;Icy; &amp;Ncy;&amp;Acy; &amp;Bcy;&amp;Ucy;&amp;Kcy;&amp;Vcy;&amp;Ucy; &amp;Icy; - &amp;Zcy;&amp;Acy;&amp;Gcy;&amp;Acy;&amp;Dcy;&amp;Kcy;&amp;Icy; - &amp;Dcy;&amp;IEcy;&amp;Tcy;&amp;Scy;&amp;Kcy;&amp;Icy;&amp;Jcy; &amp;Fcy;&amp;Ocy;&amp;Lcy;&amp;SOFTcy;&amp;Kcy;&amp;Lcy;&amp;Ocy;&amp;Rcy; - &amp;Kcy;&amp;acy;&amp;tcy;&amp;acy;&amp;lcy;&amp;ocy;&amp;gcy; &amp;scy;&amp;tcy;&amp;acy;&amp;tcy;&amp;iecy;&amp;jcy; - &amp;Mcy;&amp;Acy;&amp;Lcy;&amp;IEcy;&amp;Ncy;&amp;SOFTcy;&amp;Kcy;&amp;Acy;&amp;YAcy; &amp;Scy;&amp;Tcy;&amp;Rcy;&amp;Acy;&amp;N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865605">
            <a:off x="7630615" y="361862"/>
            <a:ext cx="883133" cy="792088"/>
          </a:xfrm>
          <a:prstGeom prst="rect">
            <a:avLst/>
          </a:prstGeom>
          <a:noFill/>
        </p:spPr>
      </p:pic>
      <p:pic>
        <p:nvPicPr>
          <p:cNvPr id="8" name="Picture 4" descr="&amp;Zcy;&amp;Acy;&amp;Gcy;&amp;Acy;&amp;Dcy;&amp;Kcy;&amp;Icy; &amp;Ncy;&amp;Acy; &amp;Bcy;&amp;Ucy;&amp;Kcy;&amp;Vcy;&amp;Ucy; &amp;Icy; - &amp;Zcy;&amp;Acy;&amp;Gcy;&amp;Acy;&amp;Dcy;&amp;Kcy;&amp;Icy; - &amp;Dcy;&amp;IEcy;&amp;Tcy;&amp;Scy;&amp;Kcy;&amp;Icy;&amp;Jcy; &amp;Fcy;&amp;Ocy;&amp;Lcy;&amp;SOFTcy;&amp;Kcy;&amp;Lcy;&amp;Ocy;&amp;Rcy; - &amp;Kcy;&amp;acy;&amp;tcy;&amp;acy;&amp;lcy;&amp;ocy;&amp;gcy; &amp;scy;&amp;tcy;&amp;acy;&amp;tcy;&amp;iecy;&amp;jcy; - &amp;Mcy;&amp;Acy;&amp;Lcy;&amp;IEcy;&amp;Ncy;&amp;SOFTcy;&amp;Kcy;&amp;Acy;&amp;YAcy; &amp;Scy;&amp;Tcy;&amp;Rcy;&amp;Acy;&amp;N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34656">
            <a:off x="351263" y="5705035"/>
            <a:ext cx="883133" cy="792088"/>
          </a:xfrm>
          <a:prstGeom prst="rect">
            <a:avLst/>
          </a:prstGeom>
          <a:noFill/>
        </p:spPr>
      </p:pic>
      <p:pic>
        <p:nvPicPr>
          <p:cNvPr id="9" name="Picture 4" descr="&amp;Zcy;&amp;Acy;&amp;Gcy;&amp;Acy;&amp;Dcy;&amp;Kcy;&amp;Icy; &amp;Ncy;&amp;Acy; &amp;Bcy;&amp;Ucy;&amp;Kcy;&amp;Vcy;&amp;Ucy; &amp;Icy; - &amp;Zcy;&amp;Acy;&amp;Gcy;&amp;Acy;&amp;Dcy;&amp;Kcy;&amp;Icy; - &amp;Dcy;&amp;IEcy;&amp;Tcy;&amp;Scy;&amp;Kcy;&amp;Icy;&amp;Jcy; &amp;Fcy;&amp;Ocy;&amp;Lcy;&amp;SOFTcy;&amp;Kcy;&amp;Lcy;&amp;Ocy;&amp;Rcy; - &amp;Kcy;&amp;acy;&amp;tcy;&amp;acy;&amp;lcy;&amp;ocy;&amp;gcy; &amp;scy;&amp;tcy;&amp;acy;&amp;tcy;&amp;iecy;&amp;jcy; - &amp;Mcy;&amp;Acy;&amp;Lcy;&amp;IEcy;&amp;Ncy;&amp;SOFTcy;&amp;Kcy;&amp;Acy;&amp;YAcy; &amp;Scy;&amp;Tcy;&amp;Rcy;&amp;Acy;&amp;N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865605">
            <a:off x="573832" y="3242181"/>
            <a:ext cx="883133" cy="792088"/>
          </a:xfrm>
          <a:prstGeom prst="rect">
            <a:avLst/>
          </a:prstGeom>
          <a:noFill/>
        </p:spPr>
      </p:pic>
      <p:pic>
        <p:nvPicPr>
          <p:cNvPr id="10" name="Picture 4" descr="&amp;Zcy;&amp;Acy;&amp;Gcy;&amp;Acy;&amp;Dcy;&amp;Kcy;&amp;Icy; &amp;Ncy;&amp;Acy; &amp;Bcy;&amp;Ucy;&amp;Kcy;&amp;Vcy;&amp;Ucy; &amp;Icy; - &amp;Zcy;&amp;Acy;&amp;Gcy;&amp;Acy;&amp;Dcy;&amp;Kcy;&amp;Icy; - &amp;Dcy;&amp;IEcy;&amp;Tcy;&amp;Scy;&amp;Kcy;&amp;Icy;&amp;Jcy; &amp;Fcy;&amp;Ocy;&amp;Lcy;&amp;SOFTcy;&amp;Kcy;&amp;Lcy;&amp;Ocy;&amp;Rcy; - &amp;Kcy;&amp;acy;&amp;tcy;&amp;acy;&amp;lcy;&amp;ocy;&amp;gcy; &amp;scy;&amp;tcy;&amp;acy;&amp;tcy;&amp;iecy;&amp;jcy; - &amp;Mcy;&amp;Acy;&amp;Lcy;&amp;IEcy;&amp;Ncy;&amp;SOFTcy;&amp;Kcy;&amp;Acy;&amp;YAcy; &amp;Scy;&amp;Tcy;&amp;Rcy;&amp;Acy;&amp;N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865605">
            <a:off x="573832" y="289854"/>
            <a:ext cx="883133" cy="792088"/>
          </a:xfrm>
          <a:prstGeom prst="rect">
            <a:avLst/>
          </a:prstGeom>
          <a:noFill/>
        </p:spPr>
      </p:pic>
      <p:pic>
        <p:nvPicPr>
          <p:cNvPr id="11" name="Picture 4" descr="&amp;Zcy;&amp;Acy;&amp;Gcy;&amp;Acy;&amp;Dcy;&amp;Kcy;&amp;Icy; &amp;Ncy;&amp;Acy; &amp;Bcy;&amp;Ucy;&amp;Kcy;&amp;Vcy;&amp;Ucy; &amp;Icy; - &amp;Zcy;&amp;Acy;&amp;Gcy;&amp;Acy;&amp;Dcy;&amp;Kcy;&amp;Icy; - &amp;Dcy;&amp;IEcy;&amp;Tcy;&amp;Scy;&amp;Kcy;&amp;Icy;&amp;Jcy; &amp;Fcy;&amp;Ocy;&amp;Lcy;&amp;SOFTcy;&amp;Kcy;&amp;Lcy;&amp;Ocy;&amp;Rcy; - &amp;Kcy;&amp;acy;&amp;tcy;&amp;acy;&amp;lcy;&amp;ocy;&amp;gcy; &amp;scy;&amp;tcy;&amp;acy;&amp;tcy;&amp;iecy;&amp;jcy; - &amp;Mcy;&amp;Acy;&amp;Lcy;&amp;IEcy;&amp;Ncy;&amp;SOFTcy;&amp;Kcy;&amp;Acy;&amp;YAcy; &amp;Scy;&amp;Tcy;&amp;Rcy;&amp;Acy;&amp;N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865605">
            <a:off x="7990655" y="5618446"/>
            <a:ext cx="883133" cy="792088"/>
          </a:xfrm>
          <a:prstGeom prst="rect">
            <a:avLst/>
          </a:prstGeom>
          <a:noFill/>
        </p:spPr>
      </p:pic>
      <p:pic>
        <p:nvPicPr>
          <p:cNvPr id="12" name="Picture 4" descr="&amp;Zcy;&amp;Acy;&amp;Gcy;&amp;Acy;&amp;Dcy;&amp;Kcy;&amp;Icy; &amp;Ncy;&amp;Acy; &amp;Bcy;&amp;Ucy;&amp;Kcy;&amp;Vcy;&amp;Ucy; &amp;Icy; - &amp;Zcy;&amp;Acy;&amp;Gcy;&amp;Acy;&amp;Dcy;&amp;Kcy;&amp;Icy; - &amp;Dcy;&amp;IEcy;&amp;Tcy;&amp;Scy;&amp;Kcy;&amp;Icy;&amp;Jcy; &amp;Fcy;&amp;Ocy;&amp;Lcy;&amp;SOFTcy;&amp;Kcy;&amp;Lcy;&amp;Ocy;&amp;Rcy; - &amp;Kcy;&amp;acy;&amp;tcy;&amp;acy;&amp;lcy;&amp;ocy;&amp;gcy; &amp;scy;&amp;tcy;&amp;acy;&amp;tcy;&amp;iecy;&amp;jcy; - &amp;Mcy;&amp;Acy;&amp;Lcy;&amp;IEcy;&amp;Ncy;&amp;SOFTcy;&amp;Kcy;&amp;Acy;&amp;YAcy; &amp;Scy;&amp;Tcy;&amp;Rcy;&amp;Acy;&amp;N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23425">
            <a:off x="4066805" y="173980"/>
            <a:ext cx="883133" cy="792088"/>
          </a:xfrm>
          <a:prstGeom prst="rect">
            <a:avLst/>
          </a:prstGeom>
          <a:noFill/>
        </p:spPr>
      </p:pic>
      <p:pic>
        <p:nvPicPr>
          <p:cNvPr id="13" name="Picture 4" descr="&amp;Zcy;&amp;Acy;&amp;Gcy;&amp;Acy;&amp;Dcy;&amp;Kcy;&amp;Icy; &amp;Ncy;&amp;Acy; &amp;Bcy;&amp;Ucy;&amp;Kcy;&amp;Vcy;&amp;Ucy; &amp;Icy; - &amp;Zcy;&amp;Acy;&amp;Gcy;&amp;Acy;&amp;Dcy;&amp;Kcy;&amp;Icy; - &amp;Dcy;&amp;IEcy;&amp;Tcy;&amp;Scy;&amp;Kcy;&amp;Icy;&amp;Jcy; &amp;Fcy;&amp;Ocy;&amp;Lcy;&amp;SOFTcy;&amp;Kcy;&amp;Lcy;&amp;Ocy;&amp;Rcy; - &amp;Kcy;&amp;acy;&amp;tcy;&amp;acy;&amp;lcy;&amp;ocy;&amp;gcy; &amp;scy;&amp;tcy;&amp;acy;&amp;tcy;&amp;iecy;&amp;jcy; - &amp;Mcy;&amp;Acy;&amp;Lcy;&amp;IEcy;&amp;Ncy;&amp;SOFTcy;&amp;Kcy;&amp;Acy;&amp;YAcy; &amp;Scy;&amp;Tcy;&amp;Rcy;&amp;Acy;&amp;N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865605">
            <a:off x="4318247" y="5690454"/>
            <a:ext cx="883133" cy="79208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419872" y="1255165"/>
            <a:ext cx="2087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851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Света\Рабочий стол\ФОТО\ast_ast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3865612" cy="5005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Света\Рабочий стол\ФОТО\10140199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89198">
            <a:off x="4993209" y="1711661"/>
            <a:ext cx="3094848" cy="4058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376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82533" y="260648"/>
            <a:ext cx="525658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2. Как выбрать?</a:t>
            </a:r>
          </a:p>
          <a:p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049248"/>
            <a:ext cx="6840761" cy="50475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В КРУПНУЮ КЛЕТКУ, В КРАЙНЕМ СЛУЧАЕ – В КОСУЮ ЛИНЕЙКУ;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endParaRPr lang="ru-RU" sz="1600" dirty="0" smtClean="0"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 РАССТОЯНИЕ МЕЖДУ СТРОКАМИ ДОЛЖНО БЫТЬ ДОСТАТОЧНО БОЛЬШИМ, А ОБРАЗЦЫ ДЛЯ НАПИСАНИЯ – КРУПНЫМИ И ОТЧЕТЛИВЫМИ;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endParaRPr lang="ru-RU" sz="1600" dirty="0" smtClean="0"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 ЗАДАНИЯ В ПРОПИСИ ДОЛЖНЫ БЫТЬ ВЫСТРОЕНЫ В ПОСЛЕДОВАТЕЛЬНОСТИ ОТ ПРОСТОГО К СЛОЖНОМУ.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endParaRPr lang="ru-RU" sz="1600" dirty="0" smtClean="0"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СТОИТ ОБРАТИТЬ ВНИМАНИЕ НА КРАСОЧНЫЕ КНИЖКИ С КАРТИНКАМИ И РАЗНООБРАЗНЫМИ ЗАДАНИЯМИ.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endParaRPr lang="ru-RU" sz="1600" dirty="0" smtClean="0"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МОЖНО ВЫБРАТЬ ТЕМАТИЧЕСКИЕ ПРОПИСИ ДЛЯ МАЛЬЧИКОВ ИЛИ ДЕВОЧЕК, С ЖИВОТНЫМИ, ДИНОЗАВРАМИ, МУЛЬТИПЛИКАЦИОННЫМИ ПЕРСОНАЖАМИ, ТОМУ ПОДОБНОЕ. НУЖНО, ЧТОБЫ ПРОПИСИ НРАВИЛИСЬ РЕБЕНКУ.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endParaRPr lang="ru-RU" sz="1600" dirty="0" smtClean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НЕ УЧИТЕ ДЕТЕЙ ПИСАТЬ ПРОПИСНЫЕ БУКВЫ, ДАБЫ В БУДУЩЕМ НЕ ПЕРЕУЧИВАТЬСЯ</a:t>
            </a:r>
            <a:endParaRPr lang="ru-RU" sz="1600" dirty="0">
              <a:ea typeface="Times New Roman"/>
              <a:cs typeface="Times New Roman"/>
            </a:endParaRPr>
          </a:p>
        </p:txBody>
      </p:sp>
      <p:pic>
        <p:nvPicPr>
          <p:cNvPr id="1027" name="Picture 3" descr="C:\Documents and Settings\Света\Рабочий стол\332312-e4da3b7fbbce2345d7772b0674a318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6299" y="3573016"/>
            <a:ext cx="1665291" cy="2925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04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210" y="260648"/>
            <a:ext cx="905446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3. МЕТОДИКА ПРОВЕДЕНИЯ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ПРОПИСЕЙ  </a:t>
            </a:r>
            <a: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В ДОШКОЛЬНОМ ВОЗРАСТЕ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6231" y="1501091"/>
            <a:ext cx="6231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ВРЕМЯ ЗАНЯТИЙ 15-20 МИНУТ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147422"/>
            <a:ext cx="838842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4000" u="sng" dirty="0" smtClean="0">
                <a:solidFill>
                  <a:srgbClr val="C00000"/>
                </a:solidFill>
              </a:rPr>
              <a:t>СХЕМА ЗАНЯТИЯ ПО ПРОПИСЯМ:</a:t>
            </a:r>
            <a:r>
              <a:rPr lang="ru-RU" sz="4000" u="sng" dirty="0" smtClean="0">
                <a:solidFill>
                  <a:srgbClr val="FF0000"/>
                </a:solidFill>
              </a:rPr>
              <a:t> </a:t>
            </a:r>
          </a:p>
          <a:p>
            <a:endParaRPr lang="ru-RU" dirty="0"/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3200" dirty="0" smtClean="0"/>
              <a:t>ИГРЫ НА МЕЛКУЮ МОТОРИКУ;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3200" dirty="0" smtClean="0"/>
              <a:t>ПРАВИЛА ПРОПИСЕЙ;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3200" dirty="0" smtClean="0"/>
              <a:t>ВЫПОЛНЕНИЕ ПРОПИСЕЙ;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3200" dirty="0" smtClean="0"/>
              <a:t>САМОЦЕНКА (ОБРАТНАЯ СВЯЗЬ ВЗРОСЛОГО);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3200" dirty="0" smtClean="0"/>
              <a:t>ДОПОЛНИТЕЛЬНАЯ ИГРА (НА УСМОТРЕНИЕ ПЕДАГОГА) </a:t>
            </a:r>
            <a:endParaRPr lang="ru-RU" sz="3200" dirty="0"/>
          </a:p>
        </p:txBody>
      </p:sp>
      <p:sp>
        <p:nvSpPr>
          <p:cNvPr id="6" name="AutoShape 5" descr="https://materinstvo.ru/content/article_images/articles_12501/school-0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 descr="C:\Documents and Settings\Света\Рабочий стол\school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2795" y="2924944"/>
            <a:ext cx="2764650" cy="238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676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63388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1.ИГРЫ НА МЕЛКУЮ</a:t>
            </a:r>
          </a:p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МОТОРИКУ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101" name="Picture 5" descr="C:\Documents and Settings\Света\Рабочий стол\ФОТО\jOC_40g-Wq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2062" y="1065803"/>
            <a:ext cx="4916971" cy="31718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Света\Рабочий стол\ФОТО\BvmiBFV7Sz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994" y="3591641"/>
            <a:ext cx="4457327" cy="29848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967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08112"/>
            <a:ext cx="70775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.ПРАВИЛА ПРОПИСЕЙ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62" t="2958" r="5884" b="45503"/>
          <a:stretch/>
        </p:blipFill>
        <p:spPr bwMode="auto">
          <a:xfrm>
            <a:off x="394855" y="1959212"/>
            <a:ext cx="3899478" cy="1252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http://www.kemdetki.ru/media/upload/2016/03/15/1_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1403" y="1131442"/>
            <a:ext cx="1654278" cy="1529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http://pediatriya.info/wp-content/uploads/2017/05/metod-s-predmetom-v-ruk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9292" y="1131443"/>
            <a:ext cx="2240173" cy="1655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http://www.vokrugsveta.ru/img/bx/iblock/04c/04c09e8eacdb75957fc66df221b7637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479" y="4606889"/>
            <a:ext cx="3022974" cy="19769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http://pozvonochnik03.ru/wp-content/uploads/2015/06/uprazneniy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00" r="45000" b="75449"/>
          <a:stretch/>
        </p:blipFill>
        <p:spPr bwMode="auto">
          <a:xfrm>
            <a:off x="5760929" y="4756670"/>
            <a:ext cx="3094752" cy="1730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Прямая соединительная линия 31"/>
          <p:cNvSpPr>
            <a:spLocks noChangeShapeType="1"/>
          </p:cNvSpPr>
          <p:nvPr/>
        </p:nvSpPr>
        <p:spPr bwMode="auto">
          <a:xfrm>
            <a:off x="6677528" y="5285779"/>
            <a:ext cx="523875" cy="619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ая соединительная линия 30"/>
          <p:cNvSpPr>
            <a:spLocks noChangeShapeType="1"/>
          </p:cNvSpPr>
          <p:nvPr/>
        </p:nvSpPr>
        <p:spPr bwMode="auto">
          <a:xfrm flipH="1">
            <a:off x="6547642" y="5312531"/>
            <a:ext cx="638175" cy="619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C:\Documents and Settings\Света\Рабочий стол\беземянный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6788" y="3211646"/>
            <a:ext cx="3039881" cy="1305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4941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8438400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4400" dirty="0" smtClean="0"/>
              <a:t>Сверху вниз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4400" dirty="0" smtClean="0"/>
              <a:t>Слева направо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4400" dirty="0" smtClean="0"/>
              <a:t>За границы не выходим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4400" dirty="0" smtClean="0"/>
              <a:t>Под наклоном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4400" dirty="0" smtClean="0"/>
              <a:t>Крючки выполняем по образцу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4400" dirty="0" smtClean="0"/>
              <a:t>Руки под голову не кладем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4400" dirty="0" smtClean="0"/>
              <a:t>Соблюдаем между элементами </a:t>
            </a:r>
          </a:p>
          <a:p>
            <a:r>
              <a:rPr lang="ru-RU" sz="4400" dirty="0" smtClean="0"/>
              <a:t>расстояние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40456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08112"/>
            <a:ext cx="86190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3.ВЫПОЛНЕНИЕ ПРОПИСЕЙ </a:t>
            </a:r>
          </a:p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4. ОЦЕНКА (рефлексия)</a:t>
            </a:r>
          </a:p>
        </p:txBody>
      </p:sp>
      <p:pic>
        <p:nvPicPr>
          <p:cNvPr id="6146" name="Picture 2" descr="https://pixy.org/src/10/1062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152412">
            <a:off x="-497178" y="3018325"/>
            <a:ext cx="3793986" cy="189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pixy.org/src/10/10620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152412">
            <a:off x="2002384" y="2986608"/>
            <a:ext cx="3920854" cy="196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-31370" y="5807453"/>
            <a:ext cx="2909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РЕБЕНОК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99162" y="5733256"/>
            <a:ext cx="2979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ПЕДАГ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ОК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05245" y="2539479"/>
            <a:ext cx="463883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Открытые вопросы;</a:t>
            </a:r>
          </a:p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Важно показать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 его плюсы в работе;</a:t>
            </a:r>
          </a:p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Его сравнивают с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Самим собой.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422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Света\Рабочий стол\IMG_20170302_20172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76" b="16548"/>
          <a:stretch/>
        </p:blipFill>
        <p:spPr bwMode="auto">
          <a:xfrm>
            <a:off x="519545" y="685800"/>
            <a:ext cx="7411679" cy="56383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0399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387" y="208112"/>
            <a:ext cx="8415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5. ДОПОЛНИТЕЛЬНАЯ ИГРА</a:t>
            </a:r>
          </a:p>
        </p:txBody>
      </p:sp>
      <p:pic>
        <p:nvPicPr>
          <p:cNvPr id="7170" name="Picture 2" descr="https://im0-tub-ru.yandex.net/i?id=94f6d884dc6d5d3d50cd624cca12170c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99197">
            <a:off x="452258" y="1601720"/>
            <a:ext cx="38195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846" b="10588"/>
          <a:stretch/>
        </p:blipFill>
        <p:spPr bwMode="auto">
          <a:xfrm>
            <a:off x="4959755" y="1202026"/>
            <a:ext cx="2671668" cy="2162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38194" y="4730789"/>
            <a:ext cx="61309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Особенные игры,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редкие, ценные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38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083" y="332656"/>
            <a:ext cx="9074920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Итог:</a:t>
            </a:r>
          </a:p>
          <a:p>
            <a:pPr algn="ctr"/>
            <a:endParaRPr lang="ru-RU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Пользоваться прописями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 полезно, 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а еще лучше делать 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это с умом и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  удовольствием.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860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87824" y="332656"/>
            <a:ext cx="253146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ПЛАН: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440652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АКТУАЛЬНОСТЬ ПРОБЛЕМЫ</a:t>
            </a:r>
          </a:p>
          <a:p>
            <a:r>
              <a:rPr lang="ru-RU" sz="4000" dirty="0" smtClean="0"/>
              <a:t>1.ПРОПИСИ ДЛЯ ДОШКОЛЬНИКОВ</a:t>
            </a:r>
          </a:p>
          <a:p>
            <a:r>
              <a:rPr lang="ru-RU" sz="4000" dirty="0" smtClean="0"/>
              <a:t>2.КАК ВЫБРАТЬ ДЕТСКИЕ ПРОПИСИ</a:t>
            </a:r>
          </a:p>
          <a:p>
            <a:r>
              <a:rPr lang="ru-RU" sz="4000" dirty="0" smtClean="0"/>
              <a:t>3. МЕТОДИКА ПРОВЕДЕНИЯ ПРОПИСЕЙ В ДОШКОЛЬНОМ ВОЗРАСТЕ</a:t>
            </a:r>
          </a:p>
          <a:p>
            <a:r>
              <a:rPr lang="ru-RU" sz="4000" dirty="0" smtClean="0">
                <a:solidFill>
                  <a:srgbClr val="0070C0"/>
                </a:solidFill>
              </a:rPr>
              <a:t>ИТОГ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://clipartix.com/wp-content/uploads/2017/07/Free-pencil-clipart-clip-art-images-a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21088"/>
            <a:ext cx="278431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s2.ekabu.ru/5178c9787efa6e23e8c31e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48880"/>
            <a:ext cx="5563442" cy="41805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&amp;acy;&amp;ncy;&amp;icy;&amp;mcy;&amp;acy;&amp;shcy;&amp;kcy;&amp;icy; &amp;Scy;&amp;pcy;&amp;acy;&amp;scy;&amp;icy;&amp;bcy;&amp;ocy; &amp;Bcy;&amp;lcy;&amp;acy;&amp;gcy;&amp;ocy;&amp;dcy;&amp;acy;&amp;rcy;&amp;yucy; &amp;scy;&amp;kcy;&amp;acy;&amp;chcy;&amp;acy;&amp;tcy;&amp;softcy; &amp;bcy;&amp;iecy;&amp;scy;&amp;pcy;&amp;lcy;&amp;acy;&amp;tcy;&amp;ncy;&amp;ocy; 4 - clipartis Jimdo-Page. &amp;Scy;&amp;kcy;&amp;acy;&amp;chcy;&amp;acy;&amp;tcy;&amp;softcy; &amp;bcy;&amp;iecy;&amp;scy;&amp;pcy;&amp;lcy;&amp;acy;&amp;tcy;&amp;ncy;&amp;ocy; &amp;fcy;&amp;ocy;&amp;tcy;&amp;ocy;, &amp;kcy;&amp;acy;&amp;rcy;&amp;tcy;&amp;icy;&amp;ncy;&amp;kcy;&amp;icy;, &amp;ocy;&amp;bcy;&amp;ocy;&amp;icy;, &amp;rcy;&amp;icy;&amp;scy;&amp;ucy;&amp;ncy;&amp;kcy;&amp;icy;, &amp;icy;&amp;kcy;&amp;ocy;&amp;ncy;&amp;kcy;&amp;icy;,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18920">
            <a:off x="577564" y="557795"/>
            <a:ext cx="3505058" cy="35821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4186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85025" y="131587"/>
            <a:ext cx="66247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Актуальнность</a:t>
            </a:r>
            <a:r>
              <a:rPr kumimoji="0" lang="ru-RU" sz="7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ru-RU" sz="7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095" y="1302006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Arial" pitchFamily="34" charset="0"/>
              </a:rPr>
              <a:t>Прописи - один из видов (способов) помощи развития руки ребенка;</a:t>
            </a:r>
          </a:p>
          <a:p>
            <a:pPr marL="571500" lvl="0" indent="-5715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Arial" pitchFamily="34" charset="0"/>
              </a:rPr>
              <a:t>Прописи - это специальные тетради предназначенные для тренировки письма;</a:t>
            </a:r>
          </a:p>
          <a:p>
            <a:pPr marL="571500" lvl="0" indent="-5715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Arial" pitchFamily="34" charset="0"/>
              </a:rPr>
              <a:t>Смело можно называть прописи- полноценными занятиями;</a:t>
            </a:r>
          </a:p>
          <a:p>
            <a:pPr marL="571500" lvl="0" indent="-5715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Arial" pitchFamily="34" charset="0"/>
              </a:rPr>
              <a:t>Желательно начинать с 4 лет, можно и раньше по желанию.</a:t>
            </a:r>
          </a:p>
        </p:txBody>
      </p:sp>
    </p:spTree>
    <p:extLst>
      <p:ext uri="{BB962C8B-B14F-4D97-AF65-F5344CB8AC3E}">
        <p14:creationId xmlns:p14="http://schemas.microsoft.com/office/powerpoint/2010/main" xmlns="" val="180192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98683"/>
            <a:ext cx="8676862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1.ПРОПИСИ ДЛЯ ДОШКОЛЬНИКОВ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3219" y="1213009"/>
            <a:ext cx="757346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Цели прописей:</a:t>
            </a:r>
          </a:p>
          <a:p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2"/>
          <a:stretch/>
        </p:blipFill>
        <p:spPr bwMode="auto">
          <a:xfrm>
            <a:off x="415636" y="1821380"/>
            <a:ext cx="8512746" cy="398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181" y="2276872"/>
            <a:ext cx="8582093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Учить уменьшению размаха руки;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Освоение простых, но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 очень техничных элементов 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(круги, шарики, штриховки,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 галочки и </a:t>
            </a:r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тд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.)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7058" y="404664"/>
            <a:ext cx="43014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Дети с 2-3 лет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117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2770" y="260648"/>
            <a:ext cx="85783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Виды прописей ДЛЯ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д.в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61917" y="1188883"/>
            <a:ext cx="49726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РАЗВИВАЮЩИЕ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Рисунок 6" descr="C:\Documents and Settings\Света\Рабочий стол\razvivayuschie-propisi-dlya-doshkolnikov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3542" y="2591746"/>
            <a:ext cx="5216805" cy="38615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8412" y="260648"/>
            <a:ext cx="49714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ЛОГИЧЕСКИЕ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 descr="C:\Documents and Settings\Света\Рабочий стол\logicheskie-propisi-dlya-doshkolnikov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81901"/>
            <a:ext cx="5040560" cy="4536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2988" y="422385"/>
            <a:ext cx="64100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МАТЕМАТИЧЕСКИЕ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 descr="C:\Documents and Settings\Света\Рабочий стол\matematicheskie-propisi-dlya-doshkolnikov-768x88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7803" y="1919152"/>
            <a:ext cx="4405327" cy="4536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11" descr="C:\Documents and Settings\Света\Рабочий стол\1408154_yüz-gözler-dizayn-imzalamak-kork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93266">
            <a:off x="7013125" y="4677885"/>
            <a:ext cx="1786129" cy="1574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698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79928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ДЛЯ ОБУЧЕНИЯ ПИСЬМУ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 descr="C:\Documents and Settings\Света\Рабочий стол\dlya-obucheniya-pismu-propisi-dlya-doshkolnikov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65722"/>
            <a:ext cx="3695784" cy="48156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4891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343</Words>
  <Application>Microsoft Office PowerPoint</Application>
  <PresentationFormat>Экран (4:3)</PresentationFormat>
  <Paragraphs>78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«развитие мелкой моторики через прописи»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Интерактивная Доска</cp:lastModifiedBy>
  <cp:revision>55</cp:revision>
  <dcterms:modified xsi:type="dcterms:W3CDTF">2021-04-09T09:22:22Z</dcterms:modified>
</cp:coreProperties>
</file>